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3" r:id="rId4"/>
    <p:sldId id="266" r:id="rId5"/>
    <p:sldId id="268" r:id="rId6"/>
    <p:sldId id="265" r:id="rId7"/>
    <p:sldId id="269" r:id="rId8"/>
    <p:sldId id="257" r:id="rId9"/>
    <p:sldId id="258" r:id="rId10"/>
    <p:sldId id="259" r:id="rId11"/>
    <p:sldId id="260" r:id="rId12"/>
    <p:sldId id="261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609600"/>
            <a:ext cx="6858000" cy="2590800"/>
          </a:xfrm>
          <a:ln>
            <a:noFill/>
          </a:ln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Тема:  «Формирование чувства отзывчивости у детей дошкольного возраста».</a:t>
            </a:r>
            <a:endParaRPr lang="ru-RU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495800"/>
            <a:ext cx="6400800" cy="220980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dirty="0" smtClean="0"/>
              <a:t> </a:t>
            </a:r>
            <a:r>
              <a:rPr lang="ru-RU" sz="2700" dirty="0" smtClean="0">
                <a:solidFill>
                  <a:srgbClr val="002060"/>
                </a:solidFill>
              </a:rPr>
              <a:t>Выполнила:</a:t>
            </a:r>
          </a:p>
          <a:p>
            <a:pPr algn="r"/>
            <a:r>
              <a:rPr lang="ru-RU" sz="2700" dirty="0" smtClean="0">
                <a:solidFill>
                  <a:srgbClr val="002060"/>
                </a:solidFill>
              </a:rPr>
              <a:t>Гришкова Евгения Сергеевна </a:t>
            </a:r>
          </a:p>
          <a:p>
            <a:pPr algn="r"/>
            <a:r>
              <a:rPr lang="ru-RU" sz="2700" dirty="0" smtClean="0">
                <a:solidFill>
                  <a:srgbClr val="002060"/>
                </a:solidFill>
              </a:rPr>
              <a:t>Студентка 3 курса</a:t>
            </a:r>
          </a:p>
          <a:p>
            <a:pPr algn="r"/>
            <a:r>
              <a:rPr lang="ru-RU" sz="2700" dirty="0" smtClean="0">
                <a:solidFill>
                  <a:srgbClr val="002060"/>
                </a:solidFill>
              </a:rPr>
              <a:t>Специальность:</a:t>
            </a:r>
          </a:p>
          <a:p>
            <a:pPr algn="r"/>
            <a:r>
              <a:rPr lang="ru-RU" sz="2700" dirty="0" smtClean="0">
                <a:solidFill>
                  <a:srgbClr val="002060"/>
                </a:solidFill>
              </a:rPr>
              <a:t>44.02.01. Дошкольное образование</a:t>
            </a:r>
          </a:p>
          <a:p>
            <a:pPr algn="r"/>
            <a:r>
              <a:rPr lang="ru-RU" sz="2700" dirty="0" smtClean="0">
                <a:solidFill>
                  <a:srgbClr val="002060"/>
                </a:solidFill>
              </a:rPr>
              <a:t>Научный руководитель:</a:t>
            </a:r>
          </a:p>
          <a:p>
            <a:pPr algn="r"/>
            <a:r>
              <a:rPr lang="ru-RU" sz="2700" dirty="0" smtClean="0">
                <a:solidFill>
                  <a:srgbClr val="002060"/>
                </a:solidFill>
              </a:rPr>
              <a:t>Федотова Елена Николаевна</a:t>
            </a:r>
            <a:endParaRPr lang="ru-RU" sz="27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685800" y="838200"/>
            <a:ext cx="8153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Объект исследования:</a:t>
            </a:r>
            <a:br>
              <a:rPr lang="ru-RU" sz="3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процесс формирования чувства отзывчивости у детей.</a:t>
            </a:r>
            <a:br>
              <a:rPr lang="ru-RU" sz="3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Предмет исследования:</a:t>
            </a:r>
            <a:br>
              <a:rPr lang="ru-RU" sz="3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серия приёмов по формированию чувства отзывчивости.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9144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Задачи исследования: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1102578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3200" i="0" u="none" strike="noStrike" normalizeH="0" baseline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Изучить теоретические аспекты проблемы формирования чувства отзывчивости у детей старшего дошкольного возраста в психолого-педагогической литературе.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kumimoji="0" lang="ru-RU" sz="3200" i="0" u="none" strike="noStrike" normalizeH="0" baseline="0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3200" i="0" u="none" strike="noStrike" normalizeH="0" baseline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Охарактеризовать чувство отзывчивости как психологическую проблему.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3200" i="0" u="none" strike="noStrike" normalizeH="0" baseline="0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3200" i="0" u="none" strike="noStrike" normalizeH="0" baseline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Подобрать серию приёмов для формирования чувства отзывчивости и в дальнейшем апробировать их на педагогической практике.</a:t>
            </a:r>
            <a:endParaRPr kumimoji="0" lang="ru-RU" sz="3200" i="0" u="none" strike="noStrike" normalizeH="0" baseline="0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Методы исследования: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914400" y="1542128"/>
            <a:ext cx="75438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Теоретические: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печатных источников;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интернет – ресурсов;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понятийного аппарата.</a:t>
            </a:r>
            <a:endParaRPr kumimoji="0" lang="ru-RU" sz="40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9144000" cy="13716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Глава </a:t>
            </a:r>
            <a:r>
              <a:rPr lang="en-US" sz="32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32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Теоретические аспекты проблемы формирования чувства отзывчивости у детей.</a:t>
            </a:r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838200" y="2105799"/>
            <a:ext cx="7848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1.1.Чувство отзывчивости с психологической точки зрения.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1.2.Этапы формирования чувства отзывчивости у детей.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1.3.Искусство как средство развития чувства отзывчивости у детей.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Чувства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1371600"/>
            <a:ext cx="7467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Чувства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устойчивые эмоциональные отношения человека к другим людям, общению с ними, к явлениям действительности (социальным и природным). </a:t>
            </a:r>
          </a:p>
          <a:p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Чувства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отражение в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мозгу человека его реальных отношений к себе, другим людям, к окружающей действительности.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Отзывчивость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1295400"/>
            <a:ext cx="73152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Отзывчивость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особый класс субъективных психологических состояний, отражающих в форме непосредственных переживаний, ощущений приятного или неприятного, отношения человека к миру и людям, процесс и результаты его практической деятельности. </a:t>
            </a: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4495800"/>
            <a:ext cx="7239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Отзывчивость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постижение эмоционального состояния, проникновения, </a:t>
            </a:r>
            <a:r>
              <a:rPr lang="ru-RU" sz="2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вчувствование</a:t>
            </a: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переживания другого человека </a:t>
            </a: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200" y="457200"/>
            <a:ext cx="8229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Отзывчивость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один из механизмов социального восприятия, процесс эмоционального проникновения во внутренний мир другого человека, в его чувства, мысли, ожидания и стремления. (В.С. Агеев)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3400" y="2819400"/>
            <a:ext cx="861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Отзывчивость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проявление ребёнком умения замечать ситуации, в которых сверстник испытывает эмоциональное неблагополучие, применять в этих ситуация действенные способы, направленные на восстановление положительного состояния, выражающие участливость по отношению к нему.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763000" cy="9144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Стадии в развитии отзывчивости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3400" y="1981200"/>
            <a:ext cx="8458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переживание - сочувствие («Ему плохо, мне его жаль»)</a:t>
            </a: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переживание – утверждение (Ему плохо, я так не хочу») </a:t>
            </a: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переживание – действие («Ему плохо, я хочу ему помочь») 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Стороны отзывчивости: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81000" y="1034534"/>
            <a:ext cx="84582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тзывчивость  системное образование, которое включает следующие стороны: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понимание эмоционального состояния другого человека (когнитивный уровень);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сопереживание или сочувствие, которое испытывает субъект отзывчивости по отношению к другому лицу (аффективный уровень);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-активное помогающее поведение субъекта (поведенческий уровень); 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146913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Приемы формирования отзывчивости: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600200"/>
            <a:ext cx="57912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Искусство</a:t>
            </a:r>
          </a:p>
          <a:p>
            <a:pPr>
              <a:buFont typeface="Arial" pitchFamily="34" charset="0"/>
              <a:buChar char="•"/>
            </a:pP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Знакомство с литературными произведениями</a:t>
            </a:r>
          </a:p>
          <a:p>
            <a:pPr>
              <a:buFont typeface="Arial" pitchFamily="34" charset="0"/>
              <a:buChar char="•"/>
            </a:pP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Музыка</a:t>
            </a:r>
          </a:p>
          <a:p>
            <a:pPr>
              <a:buFont typeface="Arial" pitchFamily="34" charset="0"/>
              <a:buChar char="•"/>
            </a:pP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Положительный примеров взрослых</a:t>
            </a:r>
          </a:p>
          <a:p>
            <a:pPr>
              <a:buFont typeface="Arial" pitchFamily="34" charset="0"/>
              <a:buChar char="•"/>
            </a:pP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Серия занятий: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такое отзывчивость</a:t>
            </a:r>
            <a:r>
              <a:rPr lang="en-US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7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можно узнать настроение человека?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27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7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7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7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знаешь о своём друге?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Учусь быть отзывчивым.</a:t>
            </a:r>
          </a:p>
          <a:p>
            <a:pPr marL="800100" lvl="1" indent="-34290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8229600" cy="9144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Теоретическая база исследования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600200"/>
            <a:ext cx="4267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Работы педагогов: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Н.Е. </a:t>
            </a:r>
            <a:r>
              <a:rPr lang="ru-RU" sz="32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Веракса</a:t>
            </a:r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М.А. Васильева, 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Е.А. </a:t>
            </a:r>
            <a:r>
              <a:rPr lang="ru-RU" sz="32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Алябьева</a:t>
            </a:r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Е.Р. Соколова, 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Г.А. </a:t>
            </a:r>
            <a:r>
              <a:rPr lang="ru-RU" sz="32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Урунтаева</a:t>
            </a:r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Ю.А </a:t>
            </a:r>
            <a:r>
              <a:rPr lang="ru-RU" sz="32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Афонькина</a:t>
            </a:r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Е.О. Смирнова </a:t>
            </a:r>
            <a:endParaRPr lang="ru-RU" sz="32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Цель исследования: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2209800"/>
            <a:ext cx="8382000" cy="2712240"/>
          </a:xfrm>
        </p:spPr>
        <p:txBody>
          <a:bodyPr/>
          <a:lstStyle/>
          <a:p>
            <a:r>
              <a:rPr lang="ru-RU" sz="3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изучить особенности формирования чувства отзывчивости у детей старшего дошкольного возраста.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Другая 4">
      <a:dk1>
        <a:srgbClr val="FFC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107</TotalTime>
  <Words>291</Words>
  <Application>Microsoft Office PowerPoint</Application>
  <PresentationFormat>Экран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Метро</vt:lpstr>
      <vt:lpstr>Тема:  «Формирование чувства отзывчивости у детей дошкольного возраста».</vt:lpstr>
      <vt:lpstr>Чувства</vt:lpstr>
      <vt:lpstr>Отзывчивость</vt:lpstr>
      <vt:lpstr>Слайд 4</vt:lpstr>
      <vt:lpstr>Стадии в развитии отзывчивости</vt:lpstr>
      <vt:lpstr>Стороны отзывчивости:</vt:lpstr>
      <vt:lpstr>Приемы формирования отзывчивости:</vt:lpstr>
      <vt:lpstr>Теоретическая база исследования</vt:lpstr>
      <vt:lpstr>Цель исследования:</vt:lpstr>
      <vt:lpstr>Слайд 10</vt:lpstr>
      <vt:lpstr>Задачи исследования:</vt:lpstr>
      <vt:lpstr>Методы исследования:</vt:lpstr>
      <vt:lpstr>Глава l Теоретические аспекты проблемы формирования чувства отзывчивости у детей.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«Формирование чувства отзывчивости у детей дошкольного возраста».</dc:title>
  <cp:lastModifiedBy>Windows User</cp:lastModifiedBy>
  <cp:revision>16</cp:revision>
  <dcterms:modified xsi:type="dcterms:W3CDTF">2018-05-18T10:37:19Z</dcterms:modified>
</cp:coreProperties>
</file>